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422F-6FC6-4D30-B6CB-2744B137214C}" type="datetimeFigureOut">
              <a:rPr lang="de-AT" smtClean="0"/>
              <a:t>27.02.2012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7588-995E-465F-9F86-C1BCFB35D6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657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09F8-4CA7-43CA-B618-BC2E3F97E2DC}" type="datetime1">
              <a:rPr lang="de-AT" smtClean="0"/>
              <a:t>27.02.2012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25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20CE-C3B9-4DDB-B951-6B2DF1462B1A}" type="datetime1">
              <a:rPr lang="de-AT" smtClean="0"/>
              <a:t>27.02.2012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25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0636-3CB6-4E1F-B475-490EC135CA71}" type="datetime1">
              <a:rPr lang="de-AT" smtClean="0"/>
              <a:t>27.02.2012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91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0A7E-C46E-4713-B22A-AC13947F64C4}" type="datetime1">
              <a:rPr lang="de-AT" smtClean="0"/>
              <a:t>27.02.2012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14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A82D-74B5-424C-9F55-8C74811AF163}" type="datetime1">
              <a:rPr lang="de-AT" smtClean="0"/>
              <a:t>27.02.2012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181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FD0A-78B9-4845-9C57-F21D32CCF1B5}" type="datetime1">
              <a:rPr lang="de-AT" smtClean="0"/>
              <a:t>27.02.2012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83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6D14-BDA0-4D45-8F4C-9611077BF080}" type="datetime1">
              <a:rPr lang="de-AT" smtClean="0"/>
              <a:t>27.02.2012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399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FA32-D3D3-4BFC-8DB0-B023FCFD8504}" type="datetime1">
              <a:rPr lang="de-AT" smtClean="0"/>
              <a:t>27.02.2012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018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0DB5-2028-48CD-BB88-8EAF4D1335F0}" type="datetime1">
              <a:rPr lang="de-AT" smtClean="0"/>
              <a:t>27.02.2012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735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2F57-336E-4598-A058-7BFA1EDFFF0C}" type="datetime1">
              <a:rPr lang="de-AT" smtClean="0"/>
              <a:t>27.02.2012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807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0AF-4E5A-4C0E-9C3D-EE98BEC33E88}" type="datetime1">
              <a:rPr lang="de-AT" smtClean="0"/>
              <a:t>27.02.2012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317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500C-AC05-4DBE-833B-2181F12A9295}" type="datetime1">
              <a:rPr lang="de-AT" smtClean="0"/>
              <a:t>27.02.2012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@nic_ko, 2012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93A5-B7AA-409F-9409-4F2B7B5D21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7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aws.amazo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box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bitcasa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ropmark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035430" cy="4525963"/>
          </a:xfr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12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563888" y="4965431"/>
            <a:ext cx="217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www.wunderlist.com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417820" cy="3086100"/>
          </a:xfrm>
        </p:spPr>
      </p:pic>
    </p:spTree>
    <p:extLst>
      <p:ext uri="{BB962C8B-B14F-4D97-AF65-F5344CB8AC3E}">
        <p14:creationId xmlns:p14="http://schemas.microsoft.com/office/powerpoint/2010/main" val="26693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563888" y="5589240"/>
            <a:ext cx="224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http://letsfreckle.com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71653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3849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491880" y="5134454"/>
            <a:ext cx="23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www.basecamphq.com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229600" cy="3942323"/>
          </a:xfrm>
        </p:spPr>
      </p:pic>
    </p:spTree>
    <p:extLst>
      <p:ext uri="{BB962C8B-B14F-4D97-AF65-F5344CB8AC3E}">
        <p14:creationId xmlns:p14="http://schemas.microsoft.com/office/powerpoint/2010/main" val="28145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2627784" y="5190602"/>
            <a:ext cx="367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www.microsoft.com/de-de/office365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128000" cy="3568700"/>
          </a:xfr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059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491880" y="4965830"/>
            <a:ext cx="19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www.medeley.com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526280" cy="2674620"/>
          </a:xfrm>
        </p:spPr>
      </p:pic>
    </p:spTree>
    <p:extLst>
      <p:ext uri="{BB962C8B-B14F-4D97-AF65-F5344CB8AC3E}">
        <p14:creationId xmlns:p14="http://schemas.microsoft.com/office/powerpoint/2010/main" val="14357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779912" y="5343183"/>
            <a:ext cx="211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www.salesforce.com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5072224" cy="3979028"/>
          </a:xfrm>
        </p:spPr>
      </p:pic>
      <p:sp>
        <p:nvSpPr>
          <p:cNvPr id="6" name="Textfeld 5"/>
          <p:cNvSpPr txBox="1"/>
          <p:nvPr/>
        </p:nvSpPr>
        <p:spPr>
          <a:xfrm>
            <a:off x="827584" y="62068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a</a:t>
            </a:r>
            <a:r>
              <a:rPr lang="de-AT" sz="2000" dirty="0" smtClean="0"/>
              <a:t>ch ja…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4909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564903"/>
            <a:ext cx="8229600" cy="1296145"/>
          </a:xfrm>
        </p:spPr>
        <p:txBody>
          <a:bodyPr/>
          <a:lstStyle/>
          <a:p>
            <a:pPr marL="0" indent="0" algn="ctr">
              <a:buNone/>
            </a:pPr>
            <a:r>
              <a:rPr lang="de-AT" dirty="0" smtClean="0"/>
              <a:t>Danke für die Aufmerksamkeit!</a:t>
            </a:r>
          </a:p>
          <a:p>
            <a:pPr marL="0" indent="0" algn="ctr">
              <a:buNone/>
            </a:pPr>
            <a:r>
              <a:rPr lang="de-AT" dirty="0" smtClean="0"/>
              <a:t>;)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467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013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563888" y="4949788"/>
            <a:ext cx="2429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hlinkClick r:id="rId2"/>
              </a:rPr>
              <a:t>http://aws.amazon.com</a:t>
            </a:r>
            <a:endParaRPr lang="de-AT" dirty="0" smtClean="0"/>
          </a:p>
          <a:p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620000" cy="3962400"/>
          </a:xfrm>
        </p:spPr>
      </p:pic>
    </p:spTree>
    <p:extLst>
      <p:ext uri="{BB962C8B-B14F-4D97-AF65-F5344CB8AC3E}">
        <p14:creationId xmlns:p14="http://schemas.microsoft.com/office/powerpoint/2010/main" val="4481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195654" cy="3583210"/>
          </a:xfrm>
          <a:ln w="3175">
            <a:solidFill>
              <a:schemeClr val="tx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2555776" y="522920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hlinkClick r:id="rId3"/>
              </a:rPr>
              <a:t>www.dropbox.com</a:t>
            </a:r>
            <a:endParaRPr lang="de-AT" dirty="0" smtClean="0"/>
          </a:p>
          <a:p>
            <a:pPr algn="ctr"/>
            <a:r>
              <a:rPr lang="de-AT" dirty="0" smtClean="0">
                <a:hlinkClick r:id="rId4"/>
              </a:rPr>
              <a:t>www.bitcasa.com</a:t>
            </a:r>
            <a:endParaRPr lang="de-AT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7244">
            <a:off x="354186" y="4857889"/>
            <a:ext cx="2160240" cy="9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7969676" cy="2088232"/>
          </a:xfrm>
        </p:spPr>
      </p:pic>
      <p:sp>
        <p:nvSpPr>
          <p:cNvPr id="4" name="Textfeld 3"/>
          <p:cNvSpPr txBox="1"/>
          <p:nvPr/>
        </p:nvSpPr>
        <p:spPr>
          <a:xfrm>
            <a:off x="3779912" y="4965431"/>
            <a:ext cx="257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https://docs.google.com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13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635896" y="5311463"/>
            <a:ext cx="21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http://delicious.com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68386"/>
            <a:ext cx="5622314" cy="4525963"/>
          </a:xfrm>
        </p:spPr>
      </p:pic>
    </p:spTree>
    <p:extLst>
      <p:ext uri="{BB962C8B-B14F-4D97-AF65-F5344CB8AC3E}">
        <p14:creationId xmlns:p14="http://schemas.microsoft.com/office/powerpoint/2010/main" val="25116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779912" y="4965431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www.zoho.com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096000" cy="3467100"/>
          </a:xfrm>
        </p:spPr>
      </p:pic>
    </p:spTree>
    <p:extLst>
      <p:ext uri="{BB962C8B-B14F-4D97-AF65-F5344CB8AC3E}">
        <p14:creationId xmlns:p14="http://schemas.microsoft.com/office/powerpoint/2010/main" val="23076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491880" y="5319120"/>
            <a:ext cx="21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www.smugmug.com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715000" cy="4015740"/>
          </a:xfrm>
        </p:spPr>
      </p:pic>
    </p:spTree>
    <p:extLst>
      <p:ext uri="{BB962C8B-B14F-4D97-AF65-F5344CB8AC3E}">
        <p14:creationId xmlns:p14="http://schemas.microsoft.com/office/powerpoint/2010/main" val="15049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pPr algn="r"/>
            <a:r>
              <a:rPr lang="de-AT" dirty="0" smtClean="0"/>
              <a:t>@</a:t>
            </a:r>
            <a:r>
              <a:rPr lang="de-AT" dirty="0" err="1" smtClean="0"/>
              <a:t>nic_ko</a:t>
            </a:r>
            <a:r>
              <a:rPr lang="de-AT" dirty="0" smtClean="0"/>
              <a:t>, 2012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275856" y="5517232"/>
            <a:ext cx="2452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hlinkClick r:id="rId2"/>
              </a:rPr>
              <a:t>http://dropmark.com</a:t>
            </a:r>
            <a:endParaRPr lang="de-AT" dirty="0" smtClean="0"/>
          </a:p>
          <a:p>
            <a:pPr algn="ctr"/>
            <a:r>
              <a:rPr lang="de-AT" dirty="0" smtClean="0"/>
              <a:t>(</a:t>
            </a:r>
            <a:r>
              <a:rPr lang="de-AT" dirty="0" err="1" smtClean="0"/>
              <a:t>screenshot</a:t>
            </a:r>
            <a:r>
              <a:rPr lang="de-AT" dirty="0" smtClean="0"/>
              <a:t>: Swiss Miss)</a:t>
            </a:r>
          </a:p>
          <a:p>
            <a:pPr algn="ctr"/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59" y="548680"/>
            <a:ext cx="4232980" cy="4894383"/>
          </a:xfrm>
        </p:spPr>
      </p:pic>
    </p:spTree>
    <p:extLst>
      <p:ext uri="{BB962C8B-B14F-4D97-AF65-F5344CB8AC3E}">
        <p14:creationId xmlns:p14="http://schemas.microsoft.com/office/powerpoint/2010/main" val="34070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Bildschirmpräsentation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Nicole</cp:lastModifiedBy>
  <cp:revision>17</cp:revision>
  <dcterms:created xsi:type="dcterms:W3CDTF">2012-02-27T16:45:00Z</dcterms:created>
  <dcterms:modified xsi:type="dcterms:W3CDTF">2012-02-27T19:15:57Z</dcterms:modified>
</cp:coreProperties>
</file>